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9C4A8A"/>
    <a:srgbClr val="76BB20"/>
    <a:srgbClr val="A93D92"/>
    <a:srgbClr val="E86D6A"/>
    <a:srgbClr val="FCB827"/>
    <a:srgbClr val="8DD0EB"/>
    <a:srgbClr val="F49320"/>
    <a:srgbClr val="E76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/>
    <p:restoredTop sz="94674"/>
  </p:normalViewPr>
  <p:slideViewPr>
    <p:cSldViewPr snapToGrid="0">
      <p:cViewPr>
        <p:scale>
          <a:sx n="77" d="100"/>
          <a:sy n="77" d="100"/>
        </p:scale>
        <p:origin x="2213" y="-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chrane, Allison" userId="314ff170-528c-4796-ac20-8aaf2565eb6b" providerId="ADAL" clId="{D3F6735A-31CE-43F1-B951-32CCE413B2BA}"/>
    <pc:docChg chg="undo custSel modSld">
      <pc:chgData name="Cochrane, Allison" userId="314ff170-528c-4796-ac20-8aaf2565eb6b" providerId="ADAL" clId="{D3F6735A-31CE-43F1-B951-32CCE413B2BA}" dt="2025-03-03T11:18:52.351" v="298" actId="20577"/>
      <pc:docMkLst>
        <pc:docMk/>
      </pc:docMkLst>
      <pc:sldChg chg="modSp mod">
        <pc:chgData name="Cochrane, Allison" userId="314ff170-528c-4796-ac20-8aaf2565eb6b" providerId="ADAL" clId="{D3F6735A-31CE-43F1-B951-32CCE413B2BA}" dt="2025-03-03T11:18:52.351" v="298" actId="20577"/>
        <pc:sldMkLst>
          <pc:docMk/>
          <pc:sldMk cId="1633631678" sldId="261"/>
        </pc:sldMkLst>
        <pc:spChg chg="mod">
          <ac:chgData name="Cochrane, Allison" userId="314ff170-528c-4796-ac20-8aaf2565eb6b" providerId="ADAL" clId="{D3F6735A-31CE-43F1-B951-32CCE413B2BA}" dt="2025-02-27T13:04:01.847" v="37" actId="20577"/>
          <ac:spMkLst>
            <pc:docMk/>
            <pc:sldMk cId="1633631678" sldId="261"/>
            <ac:spMk id="5" creationId="{F8D33D49-02FC-E796-6A7C-AA601874CAD3}"/>
          </ac:spMkLst>
        </pc:spChg>
        <pc:spChg chg="mod">
          <ac:chgData name="Cochrane, Allison" userId="314ff170-528c-4796-ac20-8aaf2565eb6b" providerId="ADAL" clId="{D3F6735A-31CE-43F1-B951-32CCE413B2BA}" dt="2025-02-27T13:05:50.610" v="74"/>
          <ac:spMkLst>
            <pc:docMk/>
            <pc:sldMk cId="1633631678" sldId="261"/>
            <ac:spMk id="6" creationId="{DBD73E13-E404-C9E9-DB1C-4946DED5C645}"/>
          </ac:spMkLst>
        </pc:spChg>
        <pc:spChg chg="mod">
          <ac:chgData name="Cochrane, Allison" userId="314ff170-528c-4796-ac20-8aaf2565eb6b" providerId="ADAL" clId="{D3F6735A-31CE-43F1-B951-32CCE413B2BA}" dt="2025-02-27T13:07:30.482" v="82"/>
          <ac:spMkLst>
            <pc:docMk/>
            <pc:sldMk cId="1633631678" sldId="261"/>
            <ac:spMk id="7" creationId="{35121A43-4FA5-CBED-4DC4-371E46E8B3A5}"/>
          </ac:spMkLst>
        </pc:spChg>
        <pc:spChg chg="mod">
          <ac:chgData name="Cochrane, Allison" userId="314ff170-528c-4796-ac20-8aaf2565eb6b" providerId="ADAL" clId="{D3F6735A-31CE-43F1-B951-32CCE413B2BA}" dt="2025-02-27T12:38:01.298" v="8" actId="1076"/>
          <ac:spMkLst>
            <pc:docMk/>
            <pc:sldMk cId="1633631678" sldId="261"/>
            <ac:spMk id="8" creationId="{6F981556-B0C9-BAFC-1EBF-1EA5360A77F0}"/>
          </ac:spMkLst>
        </pc:spChg>
        <pc:spChg chg="mod">
          <ac:chgData name="Cochrane, Allison" userId="314ff170-528c-4796-ac20-8aaf2565eb6b" providerId="ADAL" clId="{D3F6735A-31CE-43F1-B951-32CCE413B2BA}" dt="2025-02-27T13:04:25.270" v="39"/>
          <ac:spMkLst>
            <pc:docMk/>
            <pc:sldMk cId="1633631678" sldId="261"/>
            <ac:spMk id="13" creationId="{4AB29701-E4EF-1C06-9E91-4029CE198952}"/>
          </ac:spMkLst>
        </pc:spChg>
        <pc:spChg chg="mod">
          <ac:chgData name="Cochrane, Allison" userId="314ff170-528c-4796-ac20-8aaf2565eb6b" providerId="ADAL" clId="{D3F6735A-31CE-43F1-B951-32CCE413B2BA}" dt="2025-02-27T13:06:07.158" v="76"/>
          <ac:spMkLst>
            <pc:docMk/>
            <pc:sldMk cId="1633631678" sldId="261"/>
            <ac:spMk id="14" creationId="{58FFE42D-DF95-0F84-9FFB-B18BAA236C70}"/>
          </ac:spMkLst>
        </pc:spChg>
        <pc:spChg chg="mod">
          <ac:chgData name="Cochrane, Allison" userId="314ff170-528c-4796-ac20-8aaf2565eb6b" providerId="ADAL" clId="{D3F6735A-31CE-43F1-B951-32CCE413B2BA}" dt="2025-02-27T13:09:43.927" v="101" actId="6549"/>
          <ac:spMkLst>
            <pc:docMk/>
            <pc:sldMk cId="1633631678" sldId="261"/>
            <ac:spMk id="15" creationId="{D9855C14-26D4-EC10-1FAB-61B2440C3C5A}"/>
          </ac:spMkLst>
        </pc:spChg>
        <pc:spChg chg="mod">
          <ac:chgData name="Cochrane, Allison" userId="314ff170-528c-4796-ac20-8aaf2565eb6b" providerId="ADAL" clId="{D3F6735A-31CE-43F1-B951-32CCE413B2BA}" dt="2025-02-27T13:09:08.960" v="93"/>
          <ac:spMkLst>
            <pc:docMk/>
            <pc:sldMk cId="1633631678" sldId="261"/>
            <ac:spMk id="16" creationId="{ADD07178-D7AF-F855-52DD-5401546DB1B5}"/>
          </ac:spMkLst>
        </pc:spChg>
        <pc:spChg chg="mod">
          <ac:chgData name="Cochrane, Allison" userId="314ff170-528c-4796-ac20-8aaf2565eb6b" providerId="ADAL" clId="{D3F6735A-31CE-43F1-B951-32CCE413B2BA}" dt="2025-02-27T13:05:34.059" v="72" actId="20577"/>
          <ac:spMkLst>
            <pc:docMk/>
            <pc:sldMk cId="1633631678" sldId="261"/>
            <ac:spMk id="18" creationId="{D272556D-8FB7-53C9-43DB-5BF45A8DC12F}"/>
          </ac:spMkLst>
        </pc:spChg>
        <pc:spChg chg="mod">
          <ac:chgData name="Cochrane, Allison" userId="314ff170-528c-4796-ac20-8aaf2565eb6b" providerId="ADAL" clId="{D3F6735A-31CE-43F1-B951-32CCE413B2BA}" dt="2025-03-03T11:18:33.884" v="274" actId="20577"/>
          <ac:spMkLst>
            <pc:docMk/>
            <pc:sldMk cId="1633631678" sldId="261"/>
            <ac:spMk id="20" creationId="{03BE9793-28EE-760E-40B9-C9C5B0D7B163}"/>
          </ac:spMkLst>
        </pc:spChg>
        <pc:spChg chg="mod">
          <ac:chgData name="Cochrane, Allison" userId="314ff170-528c-4796-ac20-8aaf2565eb6b" providerId="ADAL" clId="{D3F6735A-31CE-43F1-B951-32CCE413B2BA}" dt="2025-02-27T13:11:08.367" v="155" actId="20577"/>
          <ac:spMkLst>
            <pc:docMk/>
            <pc:sldMk cId="1633631678" sldId="261"/>
            <ac:spMk id="21" creationId="{664741A4-1875-A7BD-6104-CB2B63339910}"/>
          </ac:spMkLst>
        </pc:spChg>
        <pc:spChg chg="mod">
          <ac:chgData name="Cochrane, Allison" userId="314ff170-528c-4796-ac20-8aaf2565eb6b" providerId="ADAL" clId="{D3F6735A-31CE-43F1-B951-32CCE413B2BA}" dt="2025-02-27T13:02:45.443" v="12" actId="1076"/>
          <ac:spMkLst>
            <pc:docMk/>
            <pc:sldMk cId="1633631678" sldId="261"/>
            <ac:spMk id="22" creationId="{BAAB9CFB-917C-98EF-E518-1D68956DD9BD}"/>
          </ac:spMkLst>
        </pc:spChg>
        <pc:spChg chg="mod">
          <ac:chgData name="Cochrane, Allison" userId="314ff170-528c-4796-ac20-8aaf2565eb6b" providerId="ADAL" clId="{D3F6735A-31CE-43F1-B951-32CCE413B2BA}" dt="2025-02-27T13:05:02.863" v="41"/>
          <ac:spMkLst>
            <pc:docMk/>
            <pc:sldMk cId="1633631678" sldId="261"/>
            <ac:spMk id="23" creationId="{32414775-1C63-9C05-E0FD-60513F78ED7C}"/>
          </ac:spMkLst>
        </pc:spChg>
        <pc:spChg chg="mod">
          <ac:chgData name="Cochrane, Allison" userId="314ff170-528c-4796-ac20-8aaf2565eb6b" providerId="ADAL" clId="{D3F6735A-31CE-43F1-B951-32CCE413B2BA}" dt="2025-03-03T11:18:45.734" v="285" actId="20577"/>
          <ac:spMkLst>
            <pc:docMk/>
            <pc:sldMk cId="1633631678" sldId="261"/>
            <ac:spMk id="25" creationId="{0EEFC728-0E9B-3E7A-FAF5-70AB88DB1BAC}"/>
          </ac:spMkLst>
        </pc:spChg>
        <pc:spChg chg="mod">
          <ac:chgData name="Cochrane, Allison" userId="314ff170-528c-4796-ac20-8aaf2565eb6b" providerId="ADAL" clId="{D3F6735A-31CE-43F1-B951-32CCE413B2BA}" dt="2025-02-27T13:11:30.240" v="162" actId="1076"/>
          <ac:spMkLst>
            <pc:docMk/>
            <pc:sldMk cId="1633631678" sldId="261"/>
            <ac:spMk id="26" creationId="{3A7E55CD-3E49-FD33-FA1A-988C1B1525ED}"/>
          </ac:spMkLst>
        </pc:spChg>
        <pc:spChg chg="mod">
          <ac:chgData name="Cochrane, Allison" userId="314ff170-528c-4796-ac20-8aaf2565eb6b" providerId="ADAL" clId="{D3F6735A-31CE-43F1-B951-32CCE413B2BA}" dt="2025-02-27T13:03:08.491" v="15" actId="1076"/>
          <ac:spMkLst>
            <pc:docMk/>
            <pc:sldMk cId="1633631678" sldId="261"/>
            <ac:spMk id="27" creationId="{983C0855-BF5C-9BEE-44FE-968D470C3DCF}"/>
          </ac:spMkLst>
        </pc:spChg>
        <pc:spChg chg="mod">
          <ac:chgData name="Cochrane, Allison" userId="314ff170-528c-4796-ac20-8aaf2565eb6b" providerId="ADAL" clId="{D3F6735A-31CE-43F1-B951-32CCE413B2BA}" dt="2025-02-27T12:36:58.858" v="2" actId="1076"/>
          <ac:spMkLst>
            <pc:docMk/>
            <pc:sldMk cId="1633631678" sldId="261"/>
            <ac:spMk id="28" creationId="{E0C4CBEC-04D0-DB13-4ED0-9521618D42BF}"/>
          </ac:spMkLst>
        </pc:spChg>
        <pc:spChg chg="mod">
          <ac:chgData name="Cochrane, Allison" userId="314ff170-528c-4796-ac20-8aaf2565eb6b" providerId="ADAL" clId="{D3F6735A-31CE-43F1-B951-32CCE413B2BA}" dt="2025-03-03T11:18:52.351" v="298" actId="20577"/>
          <ac:spMkLst>
            <pc:docMk/>
            <pc:sldMk cId="1633631678" sldId="261"/>
            <ac:spMk id="30" creationId="{C6EC8362-9921-A453-5019-F096B53B0641}"/>
          </ac:spMkLst>
        </pc:spChg>
        <pc:spChg chg="mod">
          <ac:chgData name="Cochrane, Allison" userId="314ff170-528c-4796-ac20-8aaf2565eb6b" providerId="ADAL" clId="{D3F6735A-31CE-43F1-B951-32CCE413B2BA}" dt="2025-02-27T12:37:13.890" v="5" actId="1076"/>
          <ac:spMkLst>
            <pc:docMk/>
            <pc:sldMk cId="1633631678" sldId="261"/>
            <ac:spMk id="31" creationId="{F0F6BF25-D311-C814-3844-33A252A8BA14}"/>
          </ac:spMkLst>
        </pc:spChg>
        <pc:spChg chg="mod">
          <ac:chgData name="Cochrane, Allison" userId="314ff170-528c-4796-ac20-8aaf2565eb6b" providerId="ADAL" clId="{D3F6735A-31CE-43F1-B951-32CCE413B2BA}" dt="2025-02-27T13:09:47.039" v="102"/>
          <ac:spMkLst>
            <pc:docMk/>
            <pc:sldMk cId="1633631678" sldId="261"/>
            <ac:spMk id="32" creationId="{CC9C5609-941E-9730-5FDB-0021E5ABC9B0}"/>
          </ac:spMkLst>
        </pc:spChg>
        <pc:spChg chg="mod">
          <ac:chgData name="Cochrane, Allison" userId="314ff170-528c-4796-ac20-8aaf2565eb6b" providerId="ADAL" clId="{D3F6735A-31CE-43F1-B951-32CCE413B2BA}" dt="2025-02-27T13:13:16.743" v="194" actId="20577"/>
          <ac:spMkLst>
            <pc:docMk/>
            <pc:sldMk cId="1633631678" sldId="261"/>
            <ac:spMk id="33" creationId="{9CA07640-B0BB-AAC8-9B21-05FB3221EA79}"/>
          </ac:spMkLst>
        </pc:spChg>
        <pc:spChg chg="mod">
          <ac:chgData name="Cochrane, Allison" userId="314ff170-528c-4796-ac20-8aaf2565eb6b" providerId="ADAL" clId="{D3F6735A-31CE-43F1-B951-32CCE413B2BA}" dt="2025-02-27T13:10:12.629" v="106"/>
          <ac:spMkLst>
            <pc:docMk/>
            <pc:sldMk cId="1633631678" sldId="261"/>
            <ac:spMk id="34" creationId="{7CB1A90C-74BD-8614-C4FC-6C8634576224}"/>
          </ac:spMkLst>
        </pc:spChg>
        <pc:graphicFrameChg chg="mod">
          <ac:chgData name="Cochrane, Allison" userId="314ff170-528c-4796-ac20-8aaf2565eb6b" providerId="ADAL" clId="{D3F6735A-31CE-43F1-B951-32CCE413B2BA}" dt="2025-02-27T13:08:53.628" v="90" actId="1076"/>
          <ac:graphicFrameMkLst>
            <pc:docMk/>
            <pc:sldMk cId="1633631678" sldId="261"/>
            <ac:graphicFrameMk id="3" creationId="{57F6FCF2-0D3D-94FB-A778-FCF409AA713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7F6FCF2-0D3D-94FB-A778-FCF409AA7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055176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20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21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22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pic>
        <p:nvPicPr>
          <p:cNvPr id="48" name="Picture 47" descr="Shape, rectangle&#10;&#10;Description automatically generated">
            <a:extLst>
              <a:ext uri="{FF2B5EF4-FFF2-40B4-BE49-F238E27FC236}">
                <a16:creationId xmlns:a16="http://schemas.microsoft.com/office/drawing/2014/main" id="{267BE770-D0AA-4140-A904-CE208F4B2B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763"/>
          <a:stretch/>
        </p:blipFill>
        <p:spPr>
          <a:xfrm>
            <a:off x="4475" y="8274021"/>
            <a:ext cx="5528884" cy="1783080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F34856FF-E75F-4050-9767-75D54CCF8273}"/>
              </a:ext>
            </a:extLst>
          </p:cNvPr>
          <p:cNvGrpSpPr/>
          <p:nvPr/>
        </p:nvGrpSpPr>
        <p:grpSpPr>
          <a:xfrm>
            <a:off x="-72568" y="-21634"/>
            <a:ext cx="3084503" cy="7683005"/>
            <a:chOff x="-72568" y="-21634"/>
            <a:chExt cx="3084503" cy="7683005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40E22D5-AC59-4484-BB89-17515749F27D}"/>
                </a:ext>
              </a:extLst>
            </p:cNvPr>
            <p:cNvGrpSpPr/>
            <p:nvPr/>
          </p:nvGrpSpPr>
          <p:grpSpPr>
            <a:xfrm>
              <a:off x="1" y="0"/>
              <a:ext cx="1407434" cy="7661371"/>
              <a:chOff x="1" y="0"/>
              <a:chExt cx="1407434" cy="7661371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CFEF8601-50D2-4AE3-98DE-7523E7AFD188}"/>
                  </a:ext>
                </a:extLst>
              </p:cNvPr>
              <p:cNvSpPr/>
              <p:nvPr/>
            </p:nvSpPr>
            <p:spPr>
              <a:xfrm>
                <a:off x="1" y="0"/>
                <a:ext cx="1407434" cy="4970642"/>
              </a:xfrm>
              <a:prstGeom prst="rect">
                <a:avLst/>
              </a:prstGeom>
              <a:solidFill>
                <a:srgbClr val="55AF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E86D6A"/>
                  </a:solidFill>
                </a:endParaRPr>
              </a:p>
            </p:txBody>
          </p:sp>
          <p:pic>
            <p:nvPicPr>
              <p:cNvPr id="65" name="Picture 64">
                <a:extLst>
                  <a:ext uri="{FF2B5EF4-FFF2-40B4-BE49-F238E27FC236}">
                    <a16:creationId xmlns:a16="http://schemas.microsoft.com/office/drawing/2014/main" id="{981FE49C-59F2-4F2C-B853-75BB3B01FC1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13269" r="12564" b="2397"/>
              <a:stretch/>
            </p:blipFill>
            <p:spPr>
              <a:xfrm>
                <a:off x="109801" y="7059757"/>
                <a:ext cx="1187833" cy="601614"/>
              </a:xfrm>
              <a:prstGeom prst="rect">
                <a:avLst/>
              </a:prstGeom>
            </p:spPr>
          </p:pic>
        </p:grpSp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A1949C46-F5F3-4302-A2F2-567E67F2A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72568" y="-21634"/>
              <a:ext cx="3084503" cy="2316401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55AF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4025730" y="879049"/>
            <a:ext cx="47334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76BB20"/>
                </a:solidFill>
                <a:latin typeface="Arial" panose="020B0604020202020204" pitchFamily="34" charset="0"/>
              </a:rPr>
              <a:t>Fraser PS Head Start</a:t>
            </a:r>
          </a:p>
          <a:p>
            <a:pPr algn="ctr"/>
            <a:r>
              <a:rPr lang="en-US" sz="1800" b="1" dirty="0">
                <a:solidFill>
                  <a:srgbClr val="76BB20"/>
                </a:solidFill>
                <a:latin typeface="Arial" panose="020B0604020202020204" pitchFamily="34" charset="0"/>
              </a:rPr>
              <a:t>Lunch Menu</a:t>
            </a:r>
          </a:p>
          <a:p>
            <a:pPr algn="ctr"/>
            <a:r>
              <a:rPr lang="en-US" sz="1800" b="1" dirty="0">
                <a:solidFill>
                  <a:srgbClr val="76BB20"/>
                </a:solidFill>
                <a:latin typeface="Arial" panose="020B0604020202020204" pitchFamily="34" charset="0"/>
              </a:rPr>
              <a:t>Ages 1 – 5 Years Old</a:t>
            </a:r>
            <a:endParaRPr lang="en-US" sz="1000" b="1" dirty="0">
              <a:solidFill>
                <a:srgbClr val="76BB20"/>
              </a:solidFill>
              <a:latin typeface="Arial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F1ED7B-E946-4105-89CB-12A02B5894C4}"/>
              </a:ext>
            </a:extLst>
          </p:cNvPr>
          <p:cNvSpPr/>
          <p:nvPr/>
        </p:nvSpPr>
        <p:spPr>
          <a:xfrm>
            <a:off x="-8151" y="5096780"/>
            <a:ext cx="1420782" cy="1890089"/>
          </a:xfrm>
          <a:prstGeom prst="rect">
            <a:avLst/>
          </a:prstGeom>
          <a:solidFill>
            <a:srgbClr val="55A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14E85A0-FEE1-4176-A43A-38B0331B3C40}"/>
              </a:ext>
            </a:extLst>
          </p:cNvPr>
          <p:cNvSpPr txBox="1"/>
          <p:nvPr/>
        </p:nvSpPr>
        <p:spPr>
          <a:xfrm>
            <a:off x="1582" y="5530434"/>
            <a:ext cx="134703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8CAF86C-926A-484B-9266-0D80DCFD0F73}"/>
              </a:ext>
            </a:extLst>
          </p:cNvPr>
          <p:cNvSpPr txBox="1"/>
          <p:nvPr/>
        </p:nvSpPr>
        <p:spPr>
          <a:xfrm>
            <a:off x="-72568" y="2138439"/>
            <a:ext cx="14953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Fraser Public Schools provides lunches for Head Start at: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Mt. Clemens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Dooley Early Childhood Center</a:t>
            </a:r>
            <a:endParaRPr lang="en-US" sz="12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8" name="object 13">
            <a:extLst>
              <a:ext uri="{FF2B5EF4-FFF2-40B4-BE49-F238E27FC236}">
                <a16:creationId xmlns:a16="http://schemas.microsoft.com/office/drawing/2014/main" id="{9EEABAE2-853E-4681-99E5-9C2DC8CC5DF7}"/>
              </a:ext>
            </a:extLst>
          </p:cNvPr>
          <p:cNvSpPr txBox="1"/>
          <p:nvPr/>
        </p:nvSpPr>
        <p:spPr>
          <a:xfrm>
            <a:off x="2166331" y="8778608"/>
            <a:ext cx="3006447" cy="1521570"/>
          </a:xfrm>
          <a:prstGeom prst="rect">
            <a:avLst/>
          </a:prstGeom>
          <a:ln w="19050">
            <a:noFill/>
          </a:ln>
        </p:spPr>
        <p:txBody>
          <a:bodyPr vert="horz" wrap="square" lIns="0" tIns="13335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served family-style and include c</a:t>
            </a: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1% White Milk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Condiments</a:t>
            </a:r>
          </a:p>
          <a:p>
            <a:pPr marL="12700">
              <a:spcBef>
                <a:spcPts val="25"/>
              </a:spcBef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1940EE6-762B-FF4E-B0FE-BBF9C0DF0E5C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0BD6973-2B33-A244-A33D-A61E0D7CADAE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71" name="Picture 70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AE9E0CFB-86AC-C94C-BF44-D49C73770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sp>
        <p:nvSpPr>
          <p:cNvPr id="5" name="object 67">
            <a:extLst>
              <a:ext uri="{FF2B5EF4-FFF2-40B4-BE49-F238E27FC236}">
                <a16:creationId xmlns:a16="http://schemas.microsoft.com/office/drawing/2014/main" id="{F8D33D49-02FC-E796-6A7C-AA601874CAD3}"/>
              </a:ext>
            </a:extLst>
          </p:cNvPr>
          <p:cNvSpPr txBox="1">
            <a:spLocks/>
          </p:cNvSpPr>
          <p:nvPr/>
        </p:nvSpPr>
        <p:spPr>
          <a:xfrm>
            <a:off x="1505709" y="3921707"/>
            <a:ext cx="1117569" cy="8822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Macaroni &amp; Cheese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  <a:p>
            <a:pPr marL="12700" algn="ctr">
              <a:spcBef>
                <a:spcPts val="100"/>
              </a:spcBef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7">
            <a:extLst>
              <a:ext uri="{FF2B5EF4-FFF2-40B4-BE49-F238E27FC236}">
                <a16:creationId xmlns:a16="http://schemas.microsoft.com/office/drawing/2014/main" id="{DBD73E13-E404-C9E9-DB1C-4946DED5C645}"/>
              </a:ext>
            </a:extLst>
          </p:cNvPr>
          <p:cNvSpPr txBox="1">
            <a:spLocks/>
          </p:cNvSpPr>
          <p:nvPr/>
        </p:nvSpPr>
        <p:spPr>
          <a:xfrm>
            <a:off x="1505709" y="5039602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Cheese Quesadilla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Pineapple Tidbits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Black Beans</a:t>
            </a:r>
          </a:p>
        </p:txBody>
      </p:sp>
      <p:sp>
        <p:nvSpPr>
          <p:cNvPr id="7" name="object 67">
            <a:extLst>
              <a:ext uri="{FF2B5EF4-FFF2-40B4-BE49-F238E27FC236}">
                <a16:creationId xmlns:a16="http://schemas.microsoft.com/office/drawing/2014/main" id="{35121A43-4FA5-CBED-4DC4-371E46E8B3A5}"/>
              </a:ext>
            </a:extLst>
          </p:cNvPr>
          <p:cNvSpPr txBox="1">
            <a:spLocks/>
          </p:cNvSpPr>
          <p:nvPr/>
        </p:nvSpPr>
        <p:spPr>
          <a:xfrm>
            <a:off x="1505709" y="6163148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Chicken Alfredo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Sliced Strawberries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</p:txBody>
      </p:sp>
      <p:sp>
        <p:nvSpPr>
          <p:cNvPr id="8" name="object 67">
            <a:extLst>
              <a:ext uri="{FF2B5EF4-FFF2-40B4-BE49-F238E27FC236}">
                <a16:creationId xmlns:a16="http://schemas.microsoft.com/office/drawing/2014/main" id="{6F981556-B0C9-BAFC-1EBF-1EA5360A77F0}"/>
              </a:ext>
            </a:extLst>
          </p:cNvPr>
          <p:cNvSpPr txBox="1">
            <a:spLocks/>
          </p:cNvSpPr>
          <p:nvPr/>
        </p:nvSpPr>
        <p:spPr>
          <a:xfrm>
            <a:off x="1492270" y="7470865"/>
            <a:ext cx="11175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No Head Start</a:t>
            </a:r>
          </a:p>
        </p:txBody>
      </p:sp>
      <p:sp>
        <p:nvSpPr>
          <p:cNvPr id="9" name="object 67">
            <a:extLst>
              <a:ext uri="{FF2B5EF4-FFF2-40B4-BE49-F238E27FC236}">
                <a16:creationId xmlns:a16="http://schemas.microsoft.com/office/drawing/2014/main" id="{3D7EDBD8-6D87-7D97-2B3B-5C00990F48C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13" name="object 67">
            <a:extLst>
              <a:ext uri="{FF2B5EF4-FFF2-40B4-BE49-F238E27FC236}">
                <a16:creationId xmlns:a16="http://schemas.microsoft.com/office/drawing/2014/main" id="{4AB29701-E4EF-1C06-9E91-4029CE198952}"/>
              </a:ext>
            </a:extLst>
          </p:cNvPr>
          <p:cNvSpPr txBox="1">
            <a:spLocks/>
          </p:cNvSpPr>
          <p:nvPr/>
        </p:nvSpPr>
        <p:spPr>
          <a:xfrm>
            <a:off x="2689068" y="3921707"/>
            <a:ext cx="1117569" cy="4411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Beef Soft Tacos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Sweet Golden Corn</a:t>
            </a:r>
          </a:p>
        </p:txBody>
      </p:sp>
      <p:sp>
        <p:nvSpPr>
          <p:cNvPr id="14" name="object 67">
            <a:extLst>
              <a:ext uri="{FF2B5EF4-FFF2-40B4-BE49-F238E27FC236}">
                <a16:creationId xmlns:a16="http://schemas.microsoft.com/office/drawing/2014/main" id="{58FFE42D-DF95-0F84-9FFB-B18BAA236C70}"/>
              </a:ext>
            </a:extLst>
          </p:cNvPr>
          <p:cNvSpPr txBox="1">
            <a:spLocks/>
          </p:cNvSpPr>
          <p:nvPr/>
        </p:nvSpPr>
        <p:spPr>
          <a:xfrm>
            <a:off x="2689068" y="5039602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Chicken Patty Sandwich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Tater Tots</a:t>
            </a:r>
          </a:p>
        </p:txBody>
      </p:sp>
      <p:sp>
        <p:nvSpPr>
          <p:cNvPr id="15" name="object 67">
            <a:extLst>
              <a:ext uri="{FF2B5EF4-FFF2-40B4-BE49-F238E27FC236}">
                <a16:creationId xmlns:a16="http://schemas.microsoft.com/office/drawing/2014/main" id="{D9855C14-26D4-EC10-1FAB-61B2440C3C5A}"/>
              </a:ext>
            </a:extLst>
          </p:cNvPr>
          <p:cNvSpPr txBox="1">
            <a:spLocks/>
          </p:cNvSpPr>
          <p:nvPr/>
        </p:nvSpPr>
        <p:spPr>
          <a:xfrm>
            <a:off x="2689068" y="6163148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Chicken Tenders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Applesauce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</p:txBody>
      </p:sp>
      <p:sp>
        <p:nvSpPr>
          <p:cNvPr id="16" name="object 67">
            <a:extLst>
              <a:ext uri="{FF2B5EF4-FFF2-40B4-BE49-F238E27FC236}">
                <a16:creationId xmlns:a16="http://schemas.microsoft.com/office/drawing/2014/main" id="{ADD07178-D7AF-F855-52DD-5401546DB1B5}"/>
              </a:ext>
            </a:extLst>
          </p:cNvPr>
          <p:cNvSpPr txBox="1">
            <a:spLocks/>
          </p:cNvSpPr>
          <p:nvPr/>
        </p:nvSpPr>
        <p:spPr>
          <a:xfrm>
            <a:off x="2680862" y="7267003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Mini Chicken Corn Dogs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Mandarin Oranges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French Fries</a:t>
            </a:r>
          </a:p>
          <a:p>
            <a:pPr marL="12700" algn="ctr">
              <a:spcBef>
                <a:spcPts val="100"/>
              </a:spcBef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67">
            <a:extLst>
              <a:ext uri="{FF2B5EF4-FFF2-40B4-BE49-F238E27FC236}">
                <a16:creationId xmlns:a16="http://schemas.microsoft.com/office/drawing/2014/main" id="{D272556D-8FB7-53C9-43DB-5BF45A8DC12F}"/>
              </a:ext>
            </a:extLst>
          </p:cNvPr>
          <p:cNvSpPr txBox="1">
            <a:spLocks/>
          </p:cNvSpPr>
          <p:nvPr/>
        </p:nvSpPr>
        <p:spPr>
          <a:xfrm>
            <a:off x="3846663" y="3921707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Cheesy Egg Omelet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Muffin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Warm Cinnamon Apples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Tater Tots</a:t>
            </a:r>
          </a:p>
        </p:txBody>
      </p:sp>
      <p:sp>
        <p:nvSpPr>
          <p:cNvPr id="20" name="object 67">
            <a:extLst>
              <a:ext uri="{FF2B5EF4-FFF2-40B4-BE49-F238E27FC236}">
                <a16:creationId xmlns:a16="http://schemas.microsoft.com/office/drawing/2014/main" id="{03BE9793-28EE-760E-40B9-C9C5B0D7B163}"/>
              </a:ext>
            </a:extLst>
          </p:cNvPr>
          <p:cNvSpPr txBox="1">
            <a:spLocks/>
          </p:cNvSpPr>
          <p:nvPr/>
        </p:nvSpPr>
        <p:spPr>
          <a:xfrm>
            <a:off x="3846663" y="5039602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Grilled Cheese Sandwich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Apple Slices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Carrots</a:t>
            </a:r>
          </a:p>
        </p:txBody>
      </p:sp>
      <p:sp>
        <p:nvSpPr>
          <p:cNvPr id="21" name="object 67">
            <a:extLst>
              <a:ext uri="{FF2B5EF4-FFF2-40B4-BE49-F238E27FC236}">
                <a16:creationId xmlns:a16="http://schemas.microsoft.com/office/drawing/2014/main" id="{664741A4-1875-A7BD-6104-CB2B63339910}"/>
              </a:ext>
            </a:extLst>
          </p:cNvPr>
          <p:cNvSpPr txBox="1">
            <a:spLocks/>
          </p:cNvSpPr>
          <p:nvPr/>
        </p:nvSpPr>
        <p:spPr>
          <a:xfrm>
            <a:off x="3846663" y="6163148"/>
            <a:ext cx="1117569" cy="4411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Beef Soft Tacos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Fruit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Sweet Golden Corn</a:t>
            </a:r>
          </a:p>
        </p:txBody>
      </p:sp>
      <p:sp>
        <p:nvSpPr>
          <p:cNvPr id="22" name="object 67">
            <a:extLst>
              <a:ext uri="{FF2B5EF4-FFF2-40B4-BE49-F238E27FC236}">
                <a16:creationId xmlns:a16="http://schemas.microsoft.com/office/drawing/2014/main" id="{BAAB9CFB-917C-98EF-E518-1D68956DD9BD}"/>
              </a:ext>
            </a:extLst>
          </p:cNvPr>
          <p:cNvSpPr txBox="1">
            <a:spLocks/>
          </p:cNvSpPr>
          <p:nvPr/>
        </p:nvSpPr>
        <p:spPr>
          <a:xfrm>
            <a:off x="4945623" y="2842337"/>
            <a:ext cx="12646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French Toast Sticks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Turkey Sausage Patties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Warm Cinnamon Apples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Tater Tots</a:t>
            </a:r>
          </a:p>
        </p:txBody>
      </p:sp>
      <p:sp>
        <p:nvSpPr>
          <p:cNvPr id="23" name="object 67">
            <a:extLst>
              <a:ext uri="{FF2B5EF4-FFF2-40B4-BE49-F238E27FC236}">
                <a16:creationId xmlns:a16="http://schemas.microsoft.com/office/drawing/2014/main" id="{32414775-1C63-9C05-E0FD-60513F78ED7C}"/>
              </a:ext>
            </a:extLst>
          </p:cNvPr>
          <p:cNvSpPr txBox="1">
            <a:spLocks/>
          </p:cNvSpPr>
          <p:nvPr/>
        </p:nvSpPr>
        <p:spPr>
          <a:xfrm>
            <a:off x="5019174" y="3921707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Popcorn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Chicken Bowl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Fruit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Sliced Carrots</a:t>
            </a:r>
          </a:p>
        </p:txBody>
      </p:sp>
      <p:sp>
        <p:nvSpPr>
          <p:cNvPr id="25" name="object 67">
            <a:extLst>
              <a:ext uri="{FF2B5EF4-FFF2-40B4-BE49-F238E27FC236}">
                <a16:creationId xmlns:a16="http://schemas.microsoft.com/office/drawing/2014/main" id="{0EEFC728-0E9B-3E7A-FAF5-70AB88DB1BAC}"/>
              </a:ext>
            </a:extLst>
          </p:cNvPr>
          <p:cNvSpPr txBox="1">
            <a:spLocks/>
          </p:cNvSpPr>
          <p:nvPr/>
        </p:nvSpPr>
        <p:spPr>
          <a:xfrm>
            <a:off x="5019174" y="5039602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Pancakes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Scrambled Eggs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Warm Cinnamon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</p:txBody>
      </p:sp>
      <p:sp>
        <p:nvSpPr>
          <p:cNvPr id="26" name="object 67">
            <a:extLst>
              <a:ext uri="{FF2B5EF4-FFF2-40B4-BE49-F238E27FC236}">
                <a16:creationId xmlns:a16="http://schemas.microsoft.com/office/drawing/2014/main" id="{3A7E55CD-3E49-FD33-FA1A-988C1B1525ED}"/>
              </a:ext>
            </a:extLst>
          </p:cNvPr>
          <p:cNvSpPr txBox="1">
            <a:spLocks/>
          </p:cNvSpPr>
          <p:nvPr/>
        </p:nvSpPr>
        <p:spPr>
          <a:xfrm>
            <a:off x="5004258" y="6163148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Waffles w/ Syrup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Turkey Sausage Links 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Waffle Fries</a:t>
            </a:r>
          </a:p>
        </p:txBody>
      </p:sp>
      <p:sp>
        <p:nvSpPr>
          <p:cNvPr id="27" name="object 67">
            <a:extLst>
              <a:ext uri="{FF2B5EF4-FFF2-40B4-BE49-F238E27FC236}">
                <a16:creationId xmlns:a16="http://schemas.microsoft.com/office/drawing/2014/main" id="{983C0855-BF5C-9BEE-44FE-968D470C3DCF}"/>
              </a:ext>
            </a:extLst>
          </p:cNvPr>
          <p:cNvSpPr txBox="1">
            <a:spLocks/>
          </p:cNvSpPr>
          <p:nvPr/>
        </p:nvSpPr>
        <p:spPr>
          <a:xfrm>
            <a:off x="6169910" y="280348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Personal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Apricots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</p:txBody>
      </p:sp>
      <p:sp>
        <p:nvSpPr>
          <p:cNvPr id="28" name="object 67">
            <a:extLst>
              <a:ext uri="{FF2B5EF4-FFF2-40B4-BE49-F238E27FC236}">
                <a16:creationId xmlns:a16="http://schemas.microsoft.com/office/drawing/2014/main" id="{E0C4CBEC-04D0-DB13-4ED0-9521618D42BF}"/>
              </a:ext>
            </a:extLst>
          </p:cNvPr>
          <p:cNvSpPr txBox="1">
            <a:spLocks/>
          </p:cNvSpPr>
          <p:nvPr/>
        </p:nvSpPr>
        <p:spPr>
          <a:xfrm>
            <a:off x="6169911" y="4019121"/>
            <a:ext cx="11175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No Head Start</a:t>
            </a:r>
          </a:p>
        </p:txBody>
      </p:sp>
      <p:sp>
        <p:nvSpPr>
          <p:cNvPr id="30" name="object 67">
            <a:extLst>
              <a:ext uri="{FF2B5EF4-FFF2-40B4-BE49-F238E27FC236}">
                <a16:creationId xmlns:a16="http://schemas.microsoft.com/office/drawing/2014/main" id="{C6EC8362-9921-A453-5019-F096B53B0641}"/>
              </a:ext>
            </a:extLst>
          </p:cNvPr>
          <p:cNvSpPr txBox="1">
            <a:spLocks/>
          </p:cNvSpPr>
          <p:nvPr/>
        </p:nvSpPr>
        <p:spPr>
          <a:xfrm>
            <a:off x="6169912" y="5039602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Personal Pan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Orange Wedges</a:t>
            </a:r>
          </a:p>
          <a:p>
            <a:pPr marL="12700" algn="ctr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Romaine Salad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67">
            <a:extLst>
              <a:ext uri="{FF2B5EF4-FFF2-40B4-BE49-F238E27FC236}">
                <a16:creationId xmlns:a16="http://schemas.microsoft.com/office/drawing/2014/main" id="{F0F6BF25-D311-C814-3844-33A252A8BA14}"/>
              </a:ext>
            </a:extLst>
          </p:cNvPr>
          <p:cNvSpPr txBox="1">
            <a:spLocks/>
          </p:cNvSpPr>
          <p:nvPr/>
        </p:nvSpPr>
        <p:spPr>
          <a:xfrm>
            <a:off x="6169911" y="6279052"/>
            <a:ext cx="111756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No Head Start</a:t>
            </a:r>
          </a:p>
        </p:txBody>
      </p:sp>
      <p:sp>
        <p:nvSpPr>
          <p:cNvPr id="32" name="object 67">
            <a:extLst>
              <a:ext uri="{FF2B5EF4-FFF2-40B4-BE49-F238E27FC236}">
                <a16:creationId xmlns:a16="http://schemas.microsoft.com/office/drawing/2014/main" id="{CC9C5609-941E-9730-5FDB-0021E5ABC9B0}"/>
              </a:ext>
            </a:extLst>
          </p:cNvPr>
          <p:cNvSpPr txBox="1">
            <a:spLocks/>
          </p:cNvSpPr>
          <p:nvPr/>
        </p:nvSpPr>
        <p:spPr>
          <a:xfrm>
            <a:off x="3849624" y="7269480"/>
            <a:ext cx="1117569" cy="592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Cheeseburger on a WG Bun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Diced Peaches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</p:txBody>
      </p:sp>
      <p:sp>
        <p:nvSpPr>
          <p:cNvPr id="33" name="object 67">
            <a:extLst>
              <a:ext uri="{FF2B5EF4-FFF2-40B4-BE49-F238E27FC236}">
                <a16:creationId xmlns:a16="http://schemas.microsoft.com/office/drawing/2014/main" id="{9CA07640-B0BB-AAC8-9B21-05FB3221EA79}"/>
              </a:ext>
            </a:extLst>
          </p:cNvPr>
          <p:cNvSpPr txBox="1">
            <a:spLocks/>
          </p:cNvSpPr>
          <p:nvPr/>
        </p:nvSpPr>
        <p:spPr>
          <a:xfrm>
            <a:off x="5020056" y="7269480"/>
            <a:ext cx="1117569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Sweet &amp; Sour Popcorn Chicken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Pineapple Tidbits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Steamed Broccoli</a:t>
            </a:r>
          </a:p>
          <a:p>
            <a:pPr marL="12700" algn="ctr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GSRP Last Day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67">
            <a:extLst>
              <a:ext uri="{FF2B5EF4-FFF2-40B4-BE49-F238E27FC236}">
                <a16:creationId xmlns:a16="http://schemas.microsoft.com/office/drawing/2014/main" id="{7CB1A90C-74BD-8614-C4FC-6C8634576224}"/>
              </a:ext>
            </a:extLst>
          </p:cNvPr>
          <p:cNvSpPr txBox="1">
            <a:spLocks/>
          </p:cNvSpPr>
          <p:nvPr/>
        </p:nvSpPr>
        <p:spPr>
          <a:xfrm>
            <a:off x="6172200" y="7269480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WG French Bread Cheese Pizza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Applesauce</a:t>
            </a:r>
          </a:p>
          <a:p>
            <a:pPr marL="12700" algn="ctr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Mixed Vegetables</a:t>
            </a:r>
          </a:p>
        </p:txBody>
      </p:sp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E979AED7-AA85-7220-07A2-DCADF082F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400" y="498556"/>
            <a:ext cx="1197899" cy="45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ject 67">
            <a:extLst>
              <a:ext uri="{FF2B5EF4-FFF2-40B4-BE49-F238E27FC236}">
                <a16:creationId xmlns:a16="http://schemas.microsoft.com/office/drawing/2014/main" id="{B9135D25-1A45-F9C0-0FE5-9B07171FBCA5}"/>
              </a:ext>
            </a:extLst>
          </p:cNvPr>
          <p:cNvSpPr txBox="1">
            <a:spLocks/>
          </p:cNvSpPr>
          <p:nvPr/>
        </p:nvSpPr>
        <p:spPr>
          <a:xfrm>
            <a:off x="170427" y="3973978"/>
            <a:ext cx="1117569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WG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indicates items that are made with whole grains.</a:t>
            </a:r>
          </a:p>
        </p:txBody>
      </p:sp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303</Words>
  <Application>Microsoft Office PowerPoint</Application>
  <PresentationFormat>Custom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Cochrane, Allison</cp:lastModifiedBy>
  <cp:revision>81</cp:revision>
  <dcterms:created xsi:type="dcterms:W3CDTF">2022-07-25T04:28:47Z</dcterms:created>
  <dcterms:modified xsi:type="dcterms:W3CDTF">2025-03-03T11:18:59Z</dcterms:modified>
</cp:coreProperties>
</file>